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2"/>
    <p:restoredTop sz="94687"/>
  </p:normalViewPr>
  <p:slideViewPr>
    <p:cSldViewPr snapToGrid="0">
      <p:cViewPr>
        <p:scale>
          <a:sx n="125" d="100"/>
          <a:sy n="125" d="100"/>
        </p:scale>
        <p:origin x="156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9162A-AA84-4D00-94E1-3AFF61265923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EDAC5-AE37-47F6-8739-5B29518B3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29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6ECC9-BF9D-A233-3213-4CEEF70D4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A49853-AD0C-1916-711B-F34213BC5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A8BA0-4AF6-8F70-2B63-A3A8498C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3645B4-962F-D290-52C1-572D046C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B8449-3AC9-B21C-DB51-67F99A65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6393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2C719-849E-211F-46E7-20038864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2C7536-E33B-E93B-5C8B-3766005B7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A523E-264C-42AF-0BE9-DB083AE1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9044A4-DDEE-E454-7247-B70F7E45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4FC022-89F2-7E0B-BFF3-28718047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95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9D8616-2EC1-083B-F58B-01564D69A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65A9E6-CA43-28C9-27EA-404400834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6B3BA-415C-6DF1-473D-A1E096F8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FAB8E-134A-FFB0-A22D-4D18035B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5CEDE-59C6-41F9-654C-A5604B4E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865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D8A9F-2D6F-CF33-9D71-AA35D6B1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657FF-69FC-15DE-0CFA-F4FE216B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EDCBCC-FA5D-A2BB-A49E-9D639D17A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FA796-4E73-FD64-0545-C55FBAF1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F30EF-6B1E-6EEC-0F29-8B672C17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137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66050-A6A0-A21F-F062-170D5825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9F802A-1492-FD09-20E8-F8EAD4041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AFEAA-458B-2990-837C-C268E7AFC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3F110-1263-5018-9C44-BBA5FA10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CF432-42A8-D6AD-5D92-50088F27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74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A9398-4FC1-A347-580A-CA618F86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6931F-138C-AECD-ED14-38778BD3A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076C5-BC23-41F4-BB3F-4B299EE64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19F82C-C55E-53C1-5EFA-4B9950404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0A8FB8-5E22-55DD-3787-3B8F9A49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EC35B6-076A-7B4D-EA24-4E85C19F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079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F2FEE-89EE-CE99-1086-E80BA6A30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F7956E-8973-834D-94ED-E9A72DF4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B24463-E607-E007-F047-00336C52B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042891-1DA5-2FA1-017D-56FFD624D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85941C-0917-8DB0-2DF6-58A1D17AC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A416CC-4763-FD98-66F4-A32AB0B6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D3932F-33B8-F56D-9670-94362FC0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5D57AC-274E-8CFE-E03E-42421DE5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828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0B251-5299-3C84-1382-A797542D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5BCB9-CFC7-F7A7-B873-3D826099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514A66-7F98-9AEA-74F9-F96BEBAA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F8C2B6-2DEA-88DD-3A7D-687E630B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751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934EC2-AB19-4B6D-ABE2-AD3F25D2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F62A8A-8B70-0501-C700-AF531486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B8CBD-F9BC-CD4A-2B4D-081E2777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324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88E3E-4F28-5D1A-19FC-70CDEAD3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739D7-847A-F959-639F-FF9B430C4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C87513-3B0C-9C65-262C-AA6486989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EF4939-37BC-EE38-5380-C48DFB81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86E8C2-DB23-95DF-E7AC-D6D26ADE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7A45BF-B30D-7E92-7326-F5AC5743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939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0E451-13D6-C315-41AE-6E9BC01D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3FE0CF-F1FA-CA46-357A-31ACF42F8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4C9314-C213-F9FE-9A18-9D79991A3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DFF040-7929-6638-D02E-2E78E037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55F07-4166-FECE-13F9-4C34282F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B4572-D4EE-0850-710B-8FF6EC33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327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A95D38-4182-864A-2916-CC1936C7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BD232-C03F-E21A-3E49-5D894631E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0AA67-86F6-671A-F41F-92BA23BB5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B7ED4-2D5D-D449-9C3A-CC9FEE7D998A}" type="datetimeFigureOut">
              <a:rPr kumimoji="1" lang="ko-Kore-KR" altLang="en-US" smtClean="0"/>
              <a:t>08/08/2023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52DB2-AB49-3C81-B535-90CBC0E15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D795E-6623-DEC6-D616-EA73037D5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0F232-D30F-504B-9F26-03382CAD183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914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235DB7-A6CD-9385-FA68-27B73BC9DC1A}"/>
              </a:ext>
            </a:extLst>
          </p:cNvPr>
          <p:cNvSpPr txBox="1"/>
          <p:nvPr/>
        </p:nvSpPr>
        <p:spPr>
          <a:xfrm>
            <a:off x="178676" y="147145"/>
            <a:ext cx="1710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/>
              <a:t>Pandas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82253-B0B1-BD24-4FCA-1F5AC7FF454C}"/>
              </a:ext>
            </a:extLst>
          </p:cNvPr>
          <p:cNvSpPr txBox="1"/>
          <p:nvPr/>
        </p:nvSpPr>
        <p:spPr>
          <a:xfrm>
            <a:off x="178676" y="12448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설치</a:t>
            </a:r>
            <a:endParaRPr kumimoji="1"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FB3A4-27D9-A461-ECEF-7EFF949F2B4A}"/>
              </a:ext>
            </a:extLst>
          </p:cNvPr>
          <p:cNvSpPr txBox="1"/>
          <p:nvPr/>
        </p:nvSpPr>
        <p:spPr>
          <a:xfrm>
            <a:off x="173504" y="1614221"/>
            <a:ext cx="235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tx2">
                    <a:lumMod val="75000"/>
                  </a:schemeClr>
                </a:solidFill>
              </a:rPr>
              <a:t>pip install pandas</a:t>
            </a:r>
            <a:endParaRPr kumimoji="1" lang="ko-Kore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87422-3366-A389-F82B-974F43B6E907}"/>
              </a:ext>
            </a:extLst>
          </p:cNvPr>
          <p:cNvSpPr txBox="1"/>
          <p:nvPr/>
        </p:nvSpPr>
        <p:spPr>
          <a:xfrm>
            <a:off x="173504" y="24452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실행</a:t>
            </a:r>
            <a:endParaRPr kumimoji="1" lang="ko-Kore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4924-0542-7EFD-E85A-FDA328DE116E}"/>
              </a:ext>
            </a:extLst>
          </p:cNvPr>
          <p:cNvSpPr txBox="1"/>
          <p:nvPr/>
        </p:nvSpPr>
        <p:spPr>
          <a:xfrm>
            <a:off x="173504" y="2820210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solidFill>
                  <a:schemeClr val="tx2">
                    <a:lumMod val="75000"/>
                  </a:schemeClr>
                </a:solidFill>
              </a:rPr>
              <a:t>import pandas as pd</a:t>
            </a:r>
            <a:endParaRPr kumimoji="1" lang="ko-Kore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305A2-2CC2-BB5F-6ACC-41EB9F8454C8}"/>
              </a:ext>
            </a:extLst>
          </p:cNvPr>
          <p:cNvSpPr txBox="1"/>
          <p:nvPr/>
        </p:nvSpPr>
        <p:spPr>
          <a:xfrm>
            <a:off x="173504" y="394336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장점</a:t>
            </a:r>
            <a:endParaRPr kumimoji="1" lang="en-US" altLang="ko-K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14EB0-F72E-078A-A38B-CD3F199133EE}"/>
              </a:ext>
            </a:extLst>
          </p:cNvPr>
          <p:cNvSpPr txBox="1"/>
          <p:nvPr/>
        </p:nvSpPr>
        <p:spPr>
          <a:xfrm>
            <a:off x="173504" y="4405031"/>
            <a:ext cx="9149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0" i="0" dirty="0">
                <a:solidFill>
                  <a:srgbClr val="666666"/>
                </a:solidFill>
                <a:effectLst/>
                <a:latin typeface="Nanum Gothic"/>
              </a:rPr>
              <a:t>Pandas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Nanum Gothic"/>
              </a:rPr>
              <a:t>는 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Nanum Gothic"/>
              </a:rPr>
              <a:t>python 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anum Gothic"/>
              </a:rPr>
              <a:t>파이썬 외부 공학용 라이브러리</a:t>
            </a:r>
            <a:endParaRPr lang="ko-KR" altLang="en-US" sz="2000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ko-KR" altLang="en-US" sz="2000" b="0" i="0" dirty="0">
                <a:solidFill>
                  <a:srgbClr val="333333"/>
                </a:solidFill>
                <a:effectLst/>
                <a:latin typeface="Nanum Gothic"/>
              </a:rPr>
              <a:t>데이터를 표 형태의 데이터프레임에 넣어서 쉽게 이용할 수 있게 해주는데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anum Gothic"/>
              </a:rPr>
              <a:t>,</a:t>
            </a:r>
          </a:p>
          <a:p>
            <a:pPr algn="l"/>
            <a:r>
              <a:rPr lang="ko-KR" altLang="en-US" sz="2000" dirty="0">
                <a:solidFill>
                  <a:srgbClr val="333333"/>
                </a:solidFill>
                <a:latin typeface="Nanum Gothic"/>
              </a:rPr>
              <a:t>인공지능</a:t>
            </a:r>
            <a:r>
              <a:rPr lang="en-US" altLang="ko-KR" sz="2000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Nanum Gothic"/>
              </a:rPr>
              <a:t>데이터분석 등에서 많이 사용됨</a:t>
            </a:r>
            <a:endParaRPr lang="en-US" altLang="ko-KR" sz="2000" dirty="0">
              <a:solidFill>
                <a:srgbClr val="333333"/>
              </a:solidFill>
              <a:latin typeface="Nanum Gothic"/>
            </a:endParaRPr>
          </a:p>
          <a:p>
            <a:pPr algn="l"/>
            <a:r>
              <a:rPr lang="ko-KR" altLang="en-US" sz="2000" b="0" i="0" dirty="0">
                <a:solidFill>
                  <a:srgbClr val="333333"/>
                </a:solidFill>
                <a:effectLst/>
                <a:latin typeface="Nanum Gothic"/>
              </a:rPr>
              <a:t>한번에 많은 양의 데이터들을 분석하고 다룰 수 있음</a:t>
            </a:r>
            <a:endParaRPr lang="ko-KR" altLang="en-US" sz="2000" b="0" i="0" dirty="0">
              <a:solidFill>
                <a:srgbClr val="666666"/>
              </a:solidFill>
              <a:effectLst/>
              <a:latin typeface="Noto Sans" panose="020B0502040504020204" pitchFamily="34" charset="0"/>
            </a:endParaRPr>
          </a:p>
        </p:txBody>
      </p:sp>
      <p:pic>
        <p:nvPicPr>
          <p:cNvPr id="2" name="Picture 2" descr="Python Pandas Pro – Session Three – Setting and Operations | Python ...">
            <a:extLst>
              <a:ext uri="{FF2B5EF4-FFF2-40B4-BE49-F238E27FC236}">
                <a16:creationId xmlns:a16="http://schemas.microsoft.com/office/drawing/2014/main" id="{772C4841-5C5E-FE97-681A-B151802A7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06" y="853809"/>
            <a:ext cx="5452819" cy="219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91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058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불린 추출과 </a:t>
            </a:r>
            <a:r>
              <a:rPr kumimoji="1" lang="ko-KR" altLang="en-US" sz="4000" b="1" dirty="0" err="1"/>
              <a:t>브로드캐스팅</a:t>
            </a:r>
            <a:endParaRPr kumimoji="1" lang="en-US" altLang="ko-KR" sz="4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11B3CF-A6D7-0901-CFC3-AF6741D3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55" y="2516230"/>
            <a:ext cx="5963832" cy="4207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DF119C-B176-C237-CF65-92CAF3AF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3" y="1118142"/>
            <a:ext cx="6346077" cy="34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7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9764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시리즈와 데이터프레임의 데이터 처리하기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819D4-B1C2-49F0-6E6C-0AC9332F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069" y="846293"/>
            <a:ext cx="5941861" cy="60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7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9764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시리즈와 데이터프레임의 데이터 처리하기</a:t>
            </a:r>
            <a:endParaRPr kumimoji="1" lang="en-US" altLang="ko-KR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314CAD-5A5C-2EFD-342D-7080E508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39" y="2313152"/>
            <a:ext cx="6354561" cy="4544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794DAA-2843-65AA-F78E-6A3F49FF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9" y="1100910"/>
            <a:ext cx="6354561" cy="37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571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데이터프레임의 열 삭제하기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FDF5E5-1EC8-B3D8-83A2-840E7D5B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44" y="2108105"/>
            <a:ext cx="7702712" cy="36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1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595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CSV, TSV, excel</a:t>
            </a:r>
            <a:r>
              <a:rPr kumimoji="1" lang="ko-KR" altLang="en-US" sz="4000" b="1" dirty="0"/>
              <a:t>로 저장하기</a:t>
            </a:r>
            <a:endParaRPr kumimoji="1" lang="en-US" altLang="ko-KR" sz="40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6EC1918-6F7C-9941-1762-6C17632C2458}"/>
              </a:ext>
            </a:extLst>
          </p:cNvPr>
          <p:cNvGrpSpPr/>
          <p:nvPr/>
        </p:nvGrpSpPr>
        <p:grpSpPr>
          <a:xfrm>
            <a:off x="2188139" y="1375222"/>
            <a:ext cx="6780601" cy="5063252"/>
            <a:chOff x="1037519" y="1614226"/>
            <a:chExt cx="6780601" cy="50632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E3C1A9-AFA2-D418-53FE-4AEF9DB5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7519" y="2323081"/>
              <a:ext cx="6780601" cy="435439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43A3337-CF35-FBDC-95E8-805FC892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519" y="1614226"/>
              <a:ext cx="6780601" cy="708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39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7575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 err="1"/>
              <a:t>concat</a:t>
            </a:r>
            <a:r>
              <a:rPr kumimoji="1" lang="en-US" altLang="ko-KR" sz="4000" b="1" dirty="0"/>
              <a:t> </a:t>
            </a:r>
            <a:r>
              <a:rPr kumimoji="1" lang="ko-KR" altLang="en-US" sz="4000" b="1" dirty="0"/>
              <a:t>메서드로 데이터 연결하기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164FE-0AA2-71DB-29FE-1D3F3C06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75" y="842331"/>
            <a:ext cx="3773649" cy="60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7596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데이터프레임에 시리즈 연결하기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B8FE7-EBA6-2777-F670-3D36FAF1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72" y="1661160"/>
            <a:ext cx="7286055" cy="43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4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11280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행 </a:t>
            </a:r>
            <a:r>
              <a:rPr kumimoji="1" lang="en-US" altLang="ko-KR" sz="4000" b="1" dirty="0"/>
              <a:t>1</a:t>
            </a:r>
            <a:r>
              <a:rPr kumimoji="1" lang="ko-KR" altLang="en-US" sz="4000" b="1" dirty="0"/>
              <a:t>개로 구성된 데이터프레임 생성하여 연결하기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46F381-4CE2-0908-272C-6BD37C1B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78" y="833661"/>
            <a:ext cx="6385244" cy="602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82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268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 err="1"/>
              <a:t>ignore_index</a:t>
            </a:r>
            <a:r>
              <a:rPr kumimoji="1" lang="ko-KR" altLang="en-US" sz="4000" b="1" dirty="0"/>
              <a:t> 인자 사용하기</a:t>
            </a:r>
            <a:endParaRPr kumimoji="1" lang="en-US" altLang="ko-KR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14C4E2-039D-2C68-C854-79D69A24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24" y="1361957"/>
            <a:ext cx="8434152" cy="499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0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68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열 방향으로 데이터 연결하기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51E43-B27B-3730-EEF0-712B1337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1838103"/>
            <a:ext cx="8678486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7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178676" y="147145"/>
            <a:ext cx="337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시리즈 만들기</a:t>
            </a:r>
            <a:endParaRPr kumimoji="1" lang="en-US" altLang="ko-Kore-KR" sz="4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CA3C1-BF02-4B83-5577-C1F8126B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466"/>
            <a:ext cx="12192000" cy="53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01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4768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특정 </a:t>
            </a:r>
            <a:r>
              <a:rPr kumimoji="1" lang="en-US" altLang="ko-KR" sz="4000" b="1" dirty="0"/>
              <a:t>columns</a:t>
            </a:r>
            <a:r>
              <a:rPr kumimoji="1" lang="ko-KR" altLang="en-US" sz="4000" b="1" dirty="0"/>
              <a:t>명 찾기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E16F68-8D01-E2BB-1370-C770172E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1952419"/>
            <a:ext cx="4829849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7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5545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새로운 </a:t>
            </a:r>
            <a:r>
              <a:rPr kumimoji="1" lang="ko-KR" altLang="en-US" sz="4000" b="1" dirty="0" err="1"/>
              <a:t>컬럼명</a:t>
            </a:r>
            <a:r>
              <a:rPr kumimoji="1" lang="ko-KR" altLang="en-US" sz="4000" b="1" dirty="0"/>
              <a:t> 추가하기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D98B42-EC9E-A51D-655A-C9BA2A10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0" y="2221014"/>
            <a:ext cx="1053612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57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7827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공통 열과 공통 인덱스만 연결하기</a:t>
            </a:r>
            <a:endParaRPr kumimoji="1" lang="en-US" altLang="ko-KR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DD0FFE-68E8-A3B8-C96F-71EA2470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97" y="944879"/>
            <a:ext cx="3221873" cy="2224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023192-50D4-71BF-6D1A-7F31394B9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7" y="3228169"/>
            <a:ext cx="3221873" cy="34953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5F7E55-8015-8AA4-090A-F78619103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75" y="944879"/>
            <a:ext cx="6993301" cy="57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466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 err="1"/>
              <a:t>NaN</a:t>
            </a:r>
            <a:r>
              <a:rPr kumimoji="1" lang="ko-KR" altLang="en-US" sz="4000" b="1" dirty="0"/>
              <a:t>이 </a:t>
            </a:r>
            <a:r>
              <a:rPr kumimoji="1" lang="ko-KR" altLang="en-US" sz="4000" b="1" dirty="0" err="1"/>
              <a:t>뜨지않는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inner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join</a:t>
            </a:r>
            <a:r>
              <a:rPr kumimoji="1" lang="ko-KR" altLang="en-US" sz="4000" b="1" dirty="0"/>
              <a:t>값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524E06-2196-EF30-9C00-165D9450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33" y="1070883"/>
            <a:ext cx="8887534" cy="56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5786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Index </a:t>
            </a:r>
            <a:r>
              <a:rPr kumimoji="1" lang="ko-KR" altLang="en-US" sz="4000" b="1" dirty="0"/>
              <a:t>순서 수정 후 </a:t>
            </a:r>
            <a:r>
              <a:rPr kumimoji="1" lang="en-US" altLang="ko-KR" sz="4000" b="1" dirty="0" err="1"/>
              <a:t>concat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E053E2-57B4-E02D-E364-D0A598D4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8" y="3125070"/>
            <a:ext cx="3629532" cy="1171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20B8E3-30BB-86F8-6DAF-E43F7A1A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10" y="1320975"/>
            <a:ext cx="7746675" cy="54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2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538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Merge </a:t>
            </a:r>
            <a:r>
              <a:rPr kumimoji="1" lang="ko-KR" altLang="en-US" sz="4000" b="1" dirty="0"/>
              <a:t>메서드 사용하기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55EF9-DC19-060A-85F8-6DA2339A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1" y="2689690"/>
            <a:ext cx="4615134" cy="2895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5C83A7-BB27-E68A-1FC3-16D9E1ED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19" y="2276712"/>
            <a:ext cx="3084881" cy="3904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3F1308-F815-3E8D-3C95-B478E220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749" y="1082040"/>
            <a:ext cx="3836037" cy="55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538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Merge </a:t>
            </a:r>
            <a:r>
              <a:rPr kumimoji="1" lang="ko-KR" altLang="en-US" sz="4000" b="1" dirty="0"/>
              <a:t>메서드 사용하기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D7F82-13C3-E40C-3850-AE0437E3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64" y="1023783"/>
            <a:ext cx="7633671" cy="58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538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Merge </a:t>
            </a:r>
            <a:r>
              <a:rPr kumimoji="1" lang="ko-KR" altLang="en-US" sz="4000" b="1" dirty="0"/>
              <a:t>메서드 사용하기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E16016-1DAB-5790-F090-26F6B341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6" y="936190"/>
            <a:ext cx="6526048" cy="5787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9F6846-E25C-20BA-FB9E-A4BE4219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744" y="1467672"/>
            <a:ext cx="530837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538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Merge </a:t>
            </a:r>
            <a:r>
              <a:rPr kumimoji="1" lang="ko-KR" altLang="en-US" sz="4000" b="1" dirty="0"/>
              <a:t>메서드 사용하기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A35886-09F0-FF08-7620-F5865424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213"/>
            <a:ext cx="12192000" cy="44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1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400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누락 데이터 확인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D0DCAE-EE7B-9BE3-1DC0-C52DA5F5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362" y="1096299"/>
            <a:ext cx="5559276" cy="56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178676" y="147145"/>
            <a:ext cx="4916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데이터프레임 만들기</a:t>
            </a:r>
            <a:endParaRPr kumimoji="1" lang="en-US" altLang="ko-Kore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CD1E45-C549-7450-73ED-E0D9B259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72" y="0"/>
            <a:ext cx="5455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3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400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누락 데이터 제거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2B8DA0-D70A-0158-5747-DF31BF34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42" y="842331"/>
            <a:ext cx="6990516" cy="60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45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68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평균으로 누락 데이터 바꾸기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9D5C0C-87F3-BFF0-6481-3A7A2B0A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92" y="1511029"/>
            <a:ext cx="7849816" cy="52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6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7827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가장 많이 나타나는 값으로 바꾸기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751EE-F707-259E-435E-89257513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984" y="908378"/>
            <a:ext cx="7716031" cy="59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42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68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이웃하고 있는 값으로 바꾸기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1BCA8-622C-1B48-51E5-0D9D818E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1425545"/>
            <a:ext cx="8678486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6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400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중복 데이터 확인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E85054-4AE1-00A0-00B8-3B3B99FB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18" y="0"/>
            <a:ext cx="700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48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400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중복 데이터 제거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013C4-8B54-D688-7ADE-0AE066FD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90" y="0"/>
            <a:ext cx="683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9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단위 환산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483C5-D1A9-0D5E-B6AA-77D7EBD8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70" y="0"/>
            <a:ext cx="7956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17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자료형 변환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600B7-46A4-FECC-4DC9-96BD4A34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" y="1173480"/>
            <a:ext cx="6617776" cy="5440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BB4E4-FEE6-2929-05C0-1B765F62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168" y="0"/>
            <a:ext cx="5599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2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400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데이터 구간 분할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AF909-D556-B9A7-F15A-6C800B03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59" y="0"/>
            <a:ext cx="6216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76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2351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더미 변수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8A5D21-3FB3-176B-2F59-42D08FD7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24" y="0"/>
            <a:ext cx="6240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7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178676" y="147145"/>
            <a:ext cx="8109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데이터프레임에서 시리즈 선택하기</a:t>
            </a:r>
            <a:endParaRPr kumimoji="1" lang="en-US" altLang="ko-Kore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9CD0F-81D0-ACCC-9962-8B259708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998"/>
            <a:ext cx="12192000" cy="546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 err="1"/>
              <a:t>원핫인코딩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42EA6-82E1-367C-20FB-4D41F8179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8" y="1234440"/>
            <a:ext cx="5342341" cy="5158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003E0C-5F9E-8652-9FBC-CFF7C229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4440"/>
            <a:ext cx="5823124" cy="51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28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정규화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50FC7-4F81-5917-93F9-2B794E00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61" y="0"/>
            <a:ext cx="7478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01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198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정규화</a:t>
            </a:r>
            <a:r>
              <a:rPr kumimoji="1" lang="en-US" altLang="ko-KR" sz="4000" b="1" dirty="0"/>
              <a:t>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A7B530-ED30-5EE7-276B-2EB5AD83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822" y="0"/>
            <a:ext cx="692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50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379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문자열을 </a:t>
            </a:r>
            <a:r>
              <a:rPr kumimoji="1" lang="en-US" altLang="ko-KR" sz="4000" b="1" dirty="0"/>
              <a:t>Timestamp</a:t>
            </a:r>
            <a:r>
              <a:rPr kumimoji="1" lang="ko-KR" altLang="en-US" sz="4000" b="1" dirty="0"/>
              <a:t>로 변환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BC063-62AE-3988-94C2-7D9405B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05" y="0"/>
            <a:ext cx="5562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16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223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Timestamp</a:t>
            </a:r>
            <a:r>
              <a:rPr kumimoji="1" lang="ko-KR" altLang="en-US" sz="4000" b="1" dirty="0"/>
              <a:t>를 </a:t>
            </a:r>
            <a:r>
              <a:rPr kumimoji="1" lang="en-US" altLang="ko-KR" sz="4000" b="1" dirty="0"/>
              <a:t>Period</a:t>
            </a:r>
            <a:r>
              <a:rPr kumimoji="1" lang="ko-KR" altLang="en-US" sz="4000" b="1" dirty="0"/>
              <a:t>로 변환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927EAA-D1D6-0310-C3C7-7F63EB26E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10" y="1424940"/>
            <a:ext cx="4945380" cy="49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44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5353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Timestamp</a:t>
            </a:r>
            <a:r>
              <a:rPr kumimoji="1" lang="ko-KR" altLang="en-US" sz="4000" b="1" dirty="0"/>
              <a:t> 배열 만들기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9DA5AE-BDD3-B48D-46D5-46146691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74" y="900247"/>
            <a:ext cx="6211652" cy="59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18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4363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/>
              <a:t>Period </a:t>
            </a:r>
            <a:r>
              <a:rPr kumimoji="1" lang="ko-KR" altLang="en-US" sz="4000" b="1" dirty="0"/>
              <a:t>배열 만들기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43661-F60E-BC7C-7E05-271D8C28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713" y="0"/>
            <a:ext cx="6664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05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400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날짜 데이터 분리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B81D8-4690-8A88-A6E9-E06B1763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70" y="0"/>
            <a:ext cx="5966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75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400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날짜 인덱스 활용</a:t>
            </a:r>
            <a:endParaRPr kumimoji="1" lang="en-US" altLang="ko-KR" sz="4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8A586B-C2A9-9DCA-C9CE-EC97EC6F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" y="3274109"/>
            <a:ext cx="5523815" cy="3449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749786-2E7A-CA59-192F-E41AF1B8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465" y="737304"/>
            <a:ext cx="5850735" cy="59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5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23586" y="134445"/>
            <a:ext cx="4729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/>
              <a:t>Index,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values</a:t>
            </a:r>
            <a:r>
              <a:rPr kumimoji="1" lang="ko-KR" altLang="en-US" sz="4000" b="1" dirty="0"/>
              <a:t> 속성과 </a:t>
            </a:r>
            <a:endParaRPr kumimoji="1" lang="en-US" altLang="ko-KR" sz="4000" b="1" dirty="0"/>
          </a:p>
          <a:p>
            <a:r>
              <a:rPr kumimoji="1" lang="en-US" altLang="ko-KR" sz="4000" b="1" dirty="0"/>
              <a:t>keys </a:t>
            </a:r>
            <a:r>
              <a:rPr kumimoji="1" lang="ko-KR" altLang="en-US" sz="4000" b="1" dirty="0"/>
              <a:t>메서드</a:t>
            </a:r>
            <a:endParaRPr kumimoji="1" lang="en-US" altLang="ko-Kore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18CD37-0F76-BBC6-16B1-AB204F11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0"/>
            <a:ext cx="9716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10490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시리즈의 </a:t>
            </a:r>
            <a:r>
              <a:rPr kumimoji="1" lang="en-US" altLang="ko-KR" sz="4000" b="1" dirty="0"/>
              <a:t>mean, min, max, std </a:t>
            </a:r>
            <a:r>
              <a:rPr kumimoji="1" lang="ko-KR" altLang="en-US" sz="4000" b="1" dirty="0"/>
              <a:t>메서드 사용하기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ABFE43-EA88-A810-0211-41B9EC5E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85" y="996576"/>
            <a:ext cx="4039630" cy="586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9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6686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시리즈와 불린 추출 사용하기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093406-E414-B857-4304-ADEAC93B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239" y="842330"/>
            <a:ext cx="5652775" cy="6015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861DAC-70FC-1189-CE70-BDB4C7F9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36" y="842331"/>
            <a:ext cx="7447971" cy="60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6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925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벡터와 스칼라로 </a:t>
            </a:r>
            <a:r>
              <a:rPr kumimoji="1" lang="ko-KR" altLang="en-US" sz="4000" b="1" dirty="0" err="1"/>
              <a:t>브로드캐스팅</a:t>
            </a:r>
            <a:r>
              <a:rPr kumimoji="1" lang="ko-KR" altLang="en-US" sz="4000" b="1" dirty="0"/>
              <a:t> 수행하기</a:t>
            </a:r>
            <a:endParaRPr kumimoji="1" lang="en-US" altLang="ko-KR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BD512B-4C1E-9289-0E2B-286513F1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25" y="842330"/>
            <a:ext cx="4116683" cy="60156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D62770-F64A-2BF1-1BA3-A5E17A11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47" y="842331"/>
            <a:ext cx="3701950" cy="60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0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D3695-59C8-3E3F-DA7D-A8FFDD558159}"/>
              </a:ext>
            </a:extLst>
          </p:cNvPr>
          <p:cNvSpPr txBox="1"/>
          <p:nvPr/>
        </p:nvSpPr>
        <p:spPr>
          <a:xfrm>
            <a:off x="36286" y="134445"/>
            <a:ext cx="925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벡터와 스칼라로 </a:t>
            </a:r>
            <a:r>
              <a:rPr kumimoji="1" lang="ko-KR" altLang="en-US" sz="4000" b="1" dirty="0" err="1"/>
              <a:t>브로드캐스팅</a:t>
            </a:r>
            <a:r>
              <a:rPr kumimoji="1" lang="ko-KR" altLang="en-US" sz="4000" b="1" dirty="0"/>
              <a:t> 수행하기</a:t>
            </a:r>
            <a:endParaRPr kumimoji="1"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798A61-1E72-332B-0AB4-52238E1F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00" y="842331"/>
            <a:ext cx="4206329" cy="6015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B579EF-9EC1-2A7D-EDFC-26FE14F5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572" y="842331"/>
            <a:ext cx="3745113" cy="601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99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216</Words>
  <Application>Microsoft Office PowerPoint</Application>
  <PresentationFormat>와이드스크린</PresentationFormat>
  <Paragraphs>58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Nanum Gothic</vt:lpstr>
      <vt:lpstr>맑은 고딕</vt:lpstr>
      <vt:lpstr>Arial</vt:lpstr>
      <vt:lpstr>Calibri</vt:lpstr>
      <vt:lpstr>Calibri Light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byh</dc:creator>
  <cp:lastModifiedBy>박경원</cp:lastModifiedBy>
  <cp:revision>224</cp:revision>
  <dcterms:created xsi:type="dcterms:W3CDTF">2023-08-04T00:00:35Z</dcterms:created>
  <dcterms:modified xsi:type="dcterms:W3CDTF">2023-08-07T18:06:05Z</dcterms:modified>
</cp:coreProperties>
</file>